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43" r:id="rId21"/>
    <p:sldId id="630" r:id="rId22"/>
    <p:sldId id="631" r:id="rId23"/>
    <p:sldId id="603" r:id="rId24"/>
    <p:sldId id="628" r:id="rId25"/>
    <p:sldId id="629" r:id="rId26"/>
    <p:sldId id="639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644" r:id="rId35"/>
    <p:sldId id="594" r:id="rId36"/>
    <p:sldId id="596" r:id="rId37"/>
    <p:sldId id="616" r:id="rId38"/>
    <p:sldId id="617" r:id="rId39"/>
    <p:sldId id="615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43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596"/>
            <p14:sldId id="616"/>
            <p14:sldId id="617"/>
            <p14:sldId id="615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983" autoAdjust="0"/>
  </p:normalViewPr>
  <p:slideViewPr>
    <p:cSldViewPr>
      <p:cViewPr varScale="1">
        <p:scale>
          <a:sx n="72" d="100"/>
          <a:sy n="72" d="100"/>
        </p:scale>
        <p:origin x="1666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6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72439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8" y="6072206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074" name="Picture 2" descr="C:\Users\uswr\Desktop\근현대사과제\KakaoTalk_20200103_2337456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1571612"/>
            <a:ext cx="8358246" cy="435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76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358246" cy="4526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2F7CF6-80A1-4CAF-BF65-56DAB8C874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528" y="1574294"/>
            <a:ext cx="8424936" cy="4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1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603083" y="4913397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037887" y="4923682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59755" y="4912909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96075"/>
              </p:ext>
            </p:extLst>
          </p:nvPr>
        </p:nvGraphicFramePr>
        <p:xfrm>
          <a:off x="1642609" y="2540392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4495"/>
              </p:ext>
            </p:extLst>
          </p:nvPr>
        </p:nvGraphicFramePr>
        <p:xfrm>
          <a:off x="1642609" y="2492896"/>
          <a:ext cx="7119132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38931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28117"/>
              </p:ext>
            </p:extLst>
          </p:nvPr>
        </p:nvGraphicFramePr>
        <p:xfrm>
          <a:off x="990421" y="1628800"/>
          <a:ext cx="7925158" cy="4829671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9396"/>
              </p:ext>
            </p:extLst>
          </p:nvPr>
        </p:nvGraphicFramePr>
        <p:xfrm>
          <a:off x="990205" y="2492896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8761</TotalTime>
  <Words>1804</Words>
  <Application>Microsoft Office PowerPoint</Application>
  <PresentationFormat>A4 용지(210x297mm)</PresentationFormat>
  <Paragraphs>579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1674</cp:revision>
  <cp:lastPrinted>2019-12-27T07:52:57Z</cp:lastPrinted>
  <dcterms:created xsi:type="dcterms:W3CDTF">2018-09-20T04:59:45Z</dcterms:created>
  <dcterms:modified xsi:type="dcterms:W3CDTF">2020-01-06T03:01:48Z</dcterms:modified>
</cp:coreProperties>
</file>